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20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485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65ce3fb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65ce3fb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a2696b7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a2696b7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a2696b7d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a2696b7d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a2696b7d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a2696b7d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a2696b7d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a2696b7d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65ce3fbe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65ce3fbe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65ce3fb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65ce3fb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7075" y="1934575"/>
            <a:ext cx="551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lt2"/>
                </a:solidFill>
              </a:rPr>
              <a:t>TYTUŁ REFERATU/POSTERU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43550" y="2941250"/>
            <a:ext cx="4883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2"/>
                </a:solidFill>
              </a:rPr>
              <a:t>IMIĘ, NAZWISKO AUTORA/ÓW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2"/>
                </a:solidFill>
              </a:rPr>
              <a:t>AFILIACJA 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44275" y="107475"/>
            <a:ext cx="36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9900"/>
                </a:solidFill>
              </a:rPr>
              <a:t>TEMAT SLAJDU LUB TYTUŁ PRACY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944275" y="107475"/>
            <a:ext cx="36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9900"/>
                </a:solidFill>
              </a:rPr>
              <a:t>TEMAT SLAJDU LUB TYTUŁ PRACY</a:t>
            </a:r>
            <a:endParaRPr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944275" y="107475"/>
            <a:ext cx="36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9900"/>
                </a:solidFill>
              </a:rPr>
              <a:t>TEMAT SLAJDU LUB TYTUŁ PRACY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944275" y="107475"/>
            <a:ext cx="36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9900"/>
                </a:solidFill>
              </a:rPr>
              <a:t>TEMAT SLAJDU LUB TYTUŁ PRACY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944275" y="107475"/>
            <a:ext cx="366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9900"/>
                </a:solidFill>
              </a:rPr>
              <a:t>TEMAT SLAJDU LUB TYTUŁ PRACY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506675" y="2993975"/>
            <a:ext cx="285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</a:rPr>
              <a:t>Adres siedziby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506675" y="3361325"/>
            <a:ext cx="285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2"/>
                </a:solidFill>
              </a:rPr>
              <a:t>Adres mailowy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506675" y="3690275"/>
            <a:ext cx="285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2"/>
                </a:solidFill>
              </a:rPr>
              <a:t>Numer telefonu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4913200" y="2556400"/>
            <a:ext cx="2817300" cy="2218500"/>
          </a:xfrm>
          <a:prstGeom prst="rect">
            <a:avLst/>
          </a:prstGeom>
          <a:noFill/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/>
          <p:nvPr/>
        </p:nvSpPr>
        <p:spPr>
          <a:xfrm>
            <a:off x="4958650" y="3465550"/>
            <a:ext cx="272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</a:rPr>
              <a:t>LOGOTYP FIRMY/INSTYTUCJI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506675" y="2556400"/>
            <a:ext cx="285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</a:rPr>
              <a:t>Nazwa firmy / instytucji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</Words>
  <Application>Microsoft Office PowerPoint</Application>
  <PresentationFormat>Pokaz na ekranie (16:9)</PresentationFormat>
  <Paragraphs>13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Barbara Woś</cp:lastModifiedBy>
  <cp:revision>2</cp:revision>
  <dcterms:modified xsi:type="dcterms:W3CDTF">2023-11-10T08:55:03Z</dcterms:modified>
</cp:coreProperties>
</file>